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sldIdLst>
    <p:sldId id="1230" r:id="rId3"/>
    <p:sldId id="1235" r:id="rId5"/>
    <p:sldId id="1213" r:id="rId6"/>
    <p:sldId id="1190" r:id="rId7"/>
    <p:sldId id="1236" r:id="rId8"/>
    <p:sldId id="1214" r:id="rId9"/>
    <p:sldId id="1191" r:id="rId10"/>
    <p:sldId id="1206" r:id="rId11"/>
    <p:sldId id="1204" r:id="rId12"/>
    <p:sldId id="1205" r:id="rId13"/>
    <p:sldId id="1216" r:id="rId14"/>
    <p:sldId id="1215" r:id="rId15"/>
    <p:sldId id="1217" r:id="rId16"/>
    <p:sldId id="1193" r:id="rId17"/>
    <p:sldId id="1218" r:id="rId18"/>
    <p:sldId id="1237" r:id="rId19"/>
    <p:sldId id="1238" r:id="rId20"/>
    <p:sldId id="1231" r:id="rId21"/>
  </p:sldIdLst>
  <p:sldSz cx="9144000" cy="5143500" type="screen16x9"/>
  <p:notesSz cx="6858000" cy="9144000"/>
  <p:embeddedFontLst>
    <p:embeddedFont>
      <p:font typeface="微软雅黑" panose="020B0503020204020204" charset="-122"/>
      <p:regular r:id="rId25"/>
    </p:embeddedFont>
    <p:embeddedFont>
      <p:font typeface="黑体" panose="02010609060101010101" pitchFamily="49" charset="-122"/>
      <p:regular r:id="rId26"/>
    </p:embeddedFont>
    <p:embeddedFont>
      <p:font typeface="楷体" panose="02010609060101010101" pitchFamily="49" charset="-122"/>
      <p:regular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Impact" panose="020B0806030902050204" charset="0"/>
      <p:regular r:id="rId32"/>
    </p:embeddedFont>
  </p:embeddedFontLst>
  <p:custDataLst>
    <p:tags r:id="rId3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B5FD1"/>
    <a:srgbClr val="211813"/>
    <a:srgbClr val="53B948"/>
    <a:srgbClr val="D2F5B9"/>
    <a:srgbClr val="29A6DE"/>
    <a:srgbClr val="98D267"/>
    <a:srgbClr val="D1F5B8"/>
    <a:srgbClr val="ECAAC3"/>
    <a:srgbClr val="CB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3705" autoAdjust="0"/>
  </p:normalViewPr>
  <p:slideViewPr>
    <p:cSldViewPr>
      <p:cViewPr varScale="1">
        <p:scale>
          <a:sx n="94" d="100"/>
          <a:sy n="94" d="100"/>
        </p:scale>
        <p:origin x="846" y="96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56.xml"/><Relationship Id="rId32" Type="http://schemas.openxmlformats.org/officeDocument/2006/relationships/font" Target="fonts/font8.fntdata"/><Relationship Id="rId31" Type="http://schemas.openxmlformats.org/officeDocument/2006/relationships/font" Target="fonts/font7.fntdata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10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12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13</a:t>
            </a:r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14</a:t>
            </a:r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>
                <a:solidFill>
                  <a:prstClr val="black"/>
                </a:solidFill>
              </a:rPr>
              <a:t>15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16</a:t>
            </a:r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17</a:t>
            </a:r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18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4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5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6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7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8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9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image" Target="../media/image1.jpeg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/>
        </p:nvSpPr>
        <p:spPr>
          <a:xfrm>
            <a:off x="193237" y="92978"/>
            <a:ext cx="15664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>
                <a:latin typeface="Heiti SC Light" panose="02000000000000000000" pitchFamily="2" charset="-128"/>
                <a:ea typeface="Heiti SC Light" panose="02000000000000000000" pitchFamily="2" charset="-128"/>
              </a:rPr>
              <a:t>11  </a:t>
            </a:r>
            <a:r>
              <a:rPr kumimoji="1" lang="zh-CN" altLang="en-US" sz="1200">
                <a:latin typeface="Heiti SC Light" panose="02000000000000000000" pitchFamily="2" charset="-128"/>
                <a:ea typeface="Heiti SC Light" panose="02000000000000000000" pitchFamily="2" charset="-128"/>
              </a:rPr>
              <a:t>我是一只小虫子</a:t>
            </a:r>
            <a:endParaRPr kumimoji="1" lang="zh-CN" altLang="en-US" sz="120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9" b="5943"/>
          <a:stretch>
            <a:fillRect/>
          </a:stretch>
        </p:blipFill>
        <p:spPr>
          <a:xfrm>
            <a:off x="7291214" y="3488962"/>
            <a:ext cx="1636064" cy="1625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.xml"/><Relationship Id="rId3" Type="http://schemas.openxmlformats.org/officeDocument/2006/relationships/image" Target="../media/image8.png"/><Relationship Id="rId2" Type="http://schemas.openxmlformats.org/officeDocument/2006/relationships/tags" Target="../tags/tag35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50.xml"/><Relationship Id="rId6" Type="http://schemas.openxmlformats.org/officeDocument/2006/relationships/image" Target="../media/image9.png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jpeg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1" Type="http://schemas.openxmlformats.org/officeDocument/2006/relationships/notesSlide" Target="../notesSlides/notesSlide4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Relationship Id="rId3" Type="http://schemas.openxmlformats.org/officeDocument/2006/relationships/image" Target="../media/image7.png"/><Relationship Id="rId2" Type="http://schemas.openxmlformats.org/officeDocument/2006/relationships/tags" Target="../tags/tag30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5b0988e595225.cdn.sohucs.com/images/20170908/8eae6b2ee5d34e01aebd07cbd3f40371.gif"/>
          <p:cNvPicPr>
            <a:picLocks noChangeAspect="1" noChangeArrowheads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2488"/>
            <a:ext cx="9144000" cy="552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411510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CN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3363838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4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80677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二年级</a:t>
            </a:r>
            <a:r>
              <a:rPr lang="en-US" altLang="zh-CN" sz="2400" b="1"/>
              <a:t>-</a:t>
            </a:r>
            <a:r>
              <a:rPr lang="zh-CN" altLang="en-US" sz="2400" b="1"/>
              <a:t>下册</a:t>
            </a:r>
            <a:r>
              <a:rPr lang="en-US" altLang="zh-CN" sz="2400" b="1"/>
              <a:t>-</a:t>
            </a:r>
            <a:r>
              <a:rPr lang="zh-CN" altLang="en-US" sz="2400" b="1"/>
              <a:t>第四单元</a:t>
            </a:r>
            <a:r>
              <a:rPr lang="en-US" altLang="zh-CN" sz="2400" b="1"/>
              <a:t>11</a:t>
            </a:r>
            <a:r>
              <a:rPr lang="zh-CN" altLang="en-US" sz="2400" b="1"/>
              <a:t>课</a:t>
            </a:r>
            <a:endParaRPr lang="zh-CN" alt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1416090"/>
            <a:ext cx="736611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/>
              <a:t>课题：</a:t>
            </a:r>
            <a:r>
              <a:rPr lang="en-US" altLang="zh-CN" sz="4000"/>
              <a:t>11.</a:t>
            </a:r>
            <a:r>
              <a:rPr lang="zh-CN" altLang="en-US" sz="4000"/>
              <a:t>我是一只小虫子</a:t>
            </a:r>
            <a:endParaRPr lang="zh-CN" altLang="en-US" sz="4000"/>
          </a:p>
          <a:p>
            <a:endParaRPr lang="zh-CN" altLang="en-US" sz="4000"/>
          </a:p>
          <a:p>
            <a:r>
              <a:rPr lang="zh-CN" altLang="en-US" sz="4000"/>
              <a:t>重点名称：体会当小虫子的快乐</a:t>
            </a:r>
            <a:endParaRPr lang="zh-CN" altLang="en-US" sz="4000" dirty="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6684">
        <p:random/>
      </p:transition>
    </mc:Choice>
    <mc:Fallback>
      <p:transition spd="slow" advTm="16684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Administrator\AppData\Roaming\Tencent\Users\56229019\QQ\WinTemp\RichOle\8`UN(ISY5D{%}1(_X{Q~ZZC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>
            <p:custDataLst>
              <p:tags r:id="rId4"/>
            </p:custDataLst>
          </p:nvPr>
        </p:nvSpPr>
        <p:spPr>
          <a:xfrm>
            <a:off x="5274169" y="3651870"/>
            <a:ext cx="3830216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天牛脾气不太好</a:t>
            </a:r>
            <a:endParaRPr lang="zh-CN" altLang="en-US" sz="41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849286" y="624753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说一说：在与这些小昆虫相遇的过程中，小虫子要做好什么准备？</a:t>
            </a:r>
            <a:endParaRPr lang="zh-CN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971600" y="2211710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不要撞到屎壳郎；碰上螳螂时要跳着逃走；天牛的脾气不太好，不要招惹她。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572597" y="699542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读了这两段话，你可以看出这是一只怎样的虫子？</a:t>
            </a:r>
            <a:endParaRPr lang="zh-CN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1410964" y="2355726"/>
            <a:ext cx="63161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这是一只小心、乐观、讲礼貌的虫子。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415509" y="1068079"/>
            <a:ext cx="5040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    齐读第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自然段，看看小虫子快乐的时候会做什么呢？</a:t>
            </a:r>
            <a:endParaRPr lang="zh-CN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826" y="1158090"/>
            <a:ext cx="1205936" cy="17281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横卷形 8"/>
          <p:cNvSpPr/>
          <p:nvPr>
            <p:custDataLst>
              <p:tags r:id="rId2"/>
            </p:custDataLst>
          </p:nvPr>
        </p:nvSpPr>
        <p:spPr>
          <a:xfrm>
            <a:off x="629048" y="3363838"/>
            <a:ext cx="7615839" cy="1378016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/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755576" y="3650817"/>
            <a:ext cx="7723863" cy="45139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ts val="2775"/>
              </a:lnSpc>
            </a:pPr>
            <a:r>
              <a:rPr lang="zh-CN" altLang="en-US" sz="3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 “我”当一只小虫子快乐的心情。</a:t>
            </a:r>
            <a:endParaRPr lang="zh-CN" altLang="zh-CN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云形标注 7"/>
          <p:cNvSpPr/>
          <p:nvPr>
            <p:custDataLst>
              <p:tags r:id="rId4"/>
            </p:custDataLst>
          </p:nvPr>
        </p:nvSpPr>
        <p:spPr>
          <a:xfrm>
            <a:off x="3936508" y="339502"/>
            <a:ext cx="4632456" cy="972107"/>
          </a:xfrm>
          <a:prstGeom prst="cloudCallout">
            <a:avLst>
              <a:gd name="adj1" fmla="val -57557"/>
              <a:gd name="adj2" fmla="val 69063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你从中读懂了什么？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01"/>
          <a:stretch>
            <a:fillRect/>
          </a:stretch>
        </p:blipFill>
        <p:spPr>
          <a:xfrm>
            <a:off x="83095" y="1203598"/>
            <a:ext cx="1524011" cy="2205158"/>
          </a:xfrm>
          <a:prstGeom prst="rect">
            <a:avLst/>
          </a:prstGeom>
        </p:spPr>
      </p:pic>
      <p:sp>
        <p:nvSpPr>
          <p:cNvPr id="22" name="矩形 2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25361" y="1437624"/>
            <a:ext cx="5959854" cy="206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    我喜欢当一只小虫子。当我很快乐的时候，会使劲叫哇叫，所以，如果你在夜晚听见草地里的歌声</a:t>
            </a:r>
            <a:r>
              <a:rPr lang="en-US" altLang="zh-CN" sz="2700" b="1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你就一定能找到我！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3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2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1"/>
      <p:bldP spid="8" grpId="2" animBg="1"/>
      <p:bldP spid="22" grpId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27584" y="1685539"/>
            <a:ext cx="7974821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lvl="0" latinLnBrk="1"/>
            <a:r>
              <a:rPr lang="zh-CN" altLang="en-US" sz="2800"/>
              <a:t>   学习了这篇课文，你学得这只小虫子的生活有意思吗？如果是一只别的虫子他会有怎样有趣的生活？和你的同桌交流交流吧。</a:t>
            </a:r>
            <a:endParaRPr lang="zh-CN" altLang="zh-CN" sz="2400" dirty="0"/>
          </a:p>
        </p:txBody>
      </p:sp>
      <p:sp>
        <p:nvSpPr>
          <p:cNvPr id="5" name="TextBox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27584" y="2139702"/>
            <a:ext cx="7165002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49675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说一说：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31590"/>
            <a:ext cx="72728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    作为一只小虫子除了每天做一些有趣的事情，还有一群有趣的朋友陪伴左右，生活真实快乐有趣，现在看来当一只小虫子真的很不错，很有趣。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986" y="1347614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   同学们神奇的想象力让我们足不出户就能</a:t>
            </a:r>
            <a:endParaRPr lang="zh-CN" altLang="en-US" sz="3200"/>
          </a:p>
          <a:p>
            <a:r>
              <a:rPr lang="zh-CN" altLang="en-US" sz="3200"/>
              <a:t>编出这样美妙的故事，请回家以</a:t>
            </a:r>
            <a:r>
              <a:rPr lang="en-US" altLang="zh-CN" sz="3200"/>
              <a:t>《</a:t>
            </a:r>
            <a:r>
              <a:rPr lang="zh-CN" altLang="en-US" sz="3200"/>
              <a:t>我是一只    </a:t>
            </a:r>
            <a:r>
              <a:rPr lang="en-US" altLang="zh-CN" sz="3200"/>
              <a:t>》</a:t>
            </a:r>
            <a:r>
              <a:rPr lang="zh-CN" altLang="en-US" sz="3200"/>
              <a:t>为题，来编个故事吧！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62613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/>
              <a:t>拓展延伸：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1635646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>
                <a:solidFill>
                  <a:srgbClr val="FF0000"/>
                </a:solidFill>
              </a:rPr>
              <a:t>同学们，再见</a:t>
            </a:r>
            <a:endParaRPr lang="zh-CN" altLang="en-US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31589"/>
            <a:ext cx="71865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/>
              <a:t>   同学们好，这节课继续学习</a:t>
            </a:r>
            <a:r>
              <a:rPr lang="en-US" altLang="zh-CN" sz="2400"/>
              <a:t>《</a:t>
            </a:r>
            <a:r>
              <a:rPr lang="zh-CN" altLang="en-US" sz="2400"/>
              <a:t>我是一只小虫子</a:t>
            </a:r>
            <a:r>
              <a:rPr lang="en-US" altLang="zh-CN" sz="2400"/>
              <a:t>》</a:t>
            </a:r>
            <a:r>
              <a:rPr lang="zh-CN" altLang="en-US" sz="2400"/>
              <a:t>，</a:t>
            </a:r>
            <a:endParaRPr lang="zh-CN" altLang="en-US" sz="2400"/>
          </a:p>
          <a:p>
            <a:endParaRPr lang="zh-CN" altLang="en-US" sz="2400"/>
          </a:p>
          <a:p>
            <a:r>
              <a:rPr lang="zh-CN" altLang="en-US" sz="2400"/>
              <a:t>让我们一起感受当小虫子的乐趣吧！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339752" y="1203598"/>
            <a:ext cx="53285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边想象边读课文第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自然段，看看当一只小虫子有哪些乐趣？</a:t>
            </a:r>
            <a:endParaRPr lang="zh-CN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25" y="1275606"/>
            <a:ext cx="1574890" cy="22569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47192" y="843558"/>
            <a:ext cx="7561824" cy="1842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早上醒来，我在摇摇晃晃的草叶上伸懒腰，用一颗露珠把脸洗干净，把细长的触须擦得亮亮的。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如果能小心地跳到狗的身上，我们就可以到很远的地方去旅行。这可是免费的特快列车呀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横卷形 5"/>
          <p:cNvSpPr/>
          <p:nvPr>
            <p:custDataLst>
              <p:tags r:id="rId3"/>
            </p:custDataLst>
          </p:nvPr>
        </p:nvSpPr>
        <p:spPr>
          <a:xfrm>
            <a:off x="504132" y="3219822"/>
            <a:ext cx="8047942" cy="1378016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747192" y="3503595"/>
            <a:ext cx="7723863" cy="81047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ts val="2775"/>
              </a:lnSpc>
            </a:pP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真是一只讲卫生的小虫子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2775"/>
              </a:lnSpc>
            </a:pP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真是一只爱旅行的小虫子</a:t>
            </a:r>
            <a:endParaRPr lang="zh-CN" altLang="zh-CN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" name="直接连接符 7"/>
          <p:cNvCxnSpPr/>
          <p:nvPr>
            <p:custDataLst>
              <p:tags r:id="rId5"/>
            </p:custDataLst>
          </p:nvPr>
        </p:nvCxnSpPr>
        <p:spPr>
          <a:xfrm flipH="1">
            <a:off x="3059635" y="1275606"/>
            <a:ext cx="388893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6"/>
            </p:custDataLst>
          </p:nvPr>
        </p:nvCxnSpPr>
        <p:spPr>
          <a:xfrm flipH="1">
            <a:off x="845101" y="1707654"/>
            <a:ext cx="5887420" cy="226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7"/>
            </p:custDataLst>
          </p:nvPr>
        </p:nvCxnSpPr>
        <p:spPr>
          <a:xfrm flipH="1">
            <a:off x="7326664" y="1275606"/>
            <a:ext cx="8642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8"/>
            </p:custDataLst>
          </p:nvPr>
        </p:nvCxnSpPr>
        <p:spPr>
          <a:xfrm flipH="1">
            <a:off x="845101" y="2139702"/>
            <a:ext cx="711708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120" y="2076956"/>
            <a:ext cx="1825044" cy="12172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59582"/>
            <a:ext cx="800732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/>
              <a:t>   现在请同学们闭上眼睛把自己想象成一只小虫子，早上太阳出来了，</a:t>
            </a:r>
            <a:endParaRPr lang="zh-CN" altLang="en-US" sz="2000"/>
          </a:p>
          <a:p>
            <a:r>
              <a:rPr lang="zh-CN" altLang="en-US" sz="2000"/>
              <a:t>你在摇摇晃晃的草叶上伸懒腰，来，一起伸伸懒腰，用一颗晶莹的</a:t>
            </a:r>
            <a:endParaRPr lang="zh-CN" altLang="en-US" sz="2000"/>
          </a:p>
          <a:p>
            <a:r>
              <a:rPr lang="zh-CN" altLang="en-US" sz="2000"/>
              <a:t>露珠把脸洗得干干净净的，还要把你的触须擦得亮亮的，咦 一</a:t>
            </a:r>
            <a:endParaRPr lang="zh-CN" altLang="en-US" sz="2000"/>
          </a:p>
          <a:p>
            <a:r>
              <a:rPr lang="zh-CN" altLang="en-US" sz="2000"/>
              <a:t>只小狗朝我们跑过来啦，快，让我们跳上它的身子，轻轻地，小心</a:t>
            </a:r>
            <a:endParaRPr lang="zh-CN" altLang="en-US" sz="2000"/>
          </a:p>
          <a:p>
            <a:r>
              <a:rPr lang="zh-CN" altLang="en-US" sz="2000"/>
              <a:t>地，可不要让他发现啦。噢，我们上去啦，特快列车出发啦！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2267744" y="1387256"/>
            <a:ext cx="5040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现在，你们觉得当一只小虫子美妙吗？请自读第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自然段，思考：这两个自然段讲了“我”会遇上谁？会怎么样？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05" y="1779662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>
            <p:custDataLst>
              <p:tags r:id="rId2"/>
            </p:custDataLst>
          </p:nvPr>
        </p:nvSpPr>
        <p:spPr>
          <a:xfrm>
            <a:off x="4551921" y="1244360"/>
            <a:ext cx="918221" cy="43204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>
            <p:custDataLst>
              <p:tags r:id="rId3"/>
            </p:custDataLst>
          </p:nvPr>
        </p:nvSpPr>
        <p:spPr>
          <a:xfrm>
            <a:off x="3276800" y="1650728"/>
            <a:ext cx="702170" cy="43204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>
            <p:custDataLst>
              <p:tags r:id="rId4"/>
            </p:custDataLst>
          </p:nvPr>
        </p:nvSpPr>
        <p:spPr>
          <a:xfrm>
            <a:off x="6732240" y="2082776"/>
            <a:ext cx="648157" cy="43204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627773" y="3423877"/>
            <a:ext cx="7723863" cy="45139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ts val="2775"/>
              </a:lnSpc>
            </a:pP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zh-CN" altLang="zh-CN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6"/>
            </p:custDataLst>
          </p:nvPr>
        </p:nvSpPr>
        <p:spPr>
          <a:xfrm>
            <a:off x="499592" y="483518"/>
            <a:ext cx="6647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我的小伙伴有哪些？有意思表现在哪里？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79512" y="1161755"/>
            <a:ext cx="8744819" cy="1842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走在外面一定要小心，别被屎壳郎撞伤，因为他们搬运食物的时候，从来不看路。螳螂很贪吃，总想把我吃掉，但真幸运，他不会像我一样跳。有些虫子脾气不太好，比如天牛，每次我说“天牛大婶，早上好”，她总是想顶我一下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2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1" animBg="1"/>
      <p:bldP spid="8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Users\Administrator\AppData\Roaming\Tencent\Users\56229019\QQ\WinTemp\RichOle\K5P]YXO1K7(93A%BFO][C_4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0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>
            <p:custDataLst>
              <p:tags r:id="rId4"/>
            </p:custDataLst>
          </p:nvPr>
        </p:nvSpPr>
        <p:spPr>
          <a:xfrm>
            <a:off x="629049" y="4029912"/>
            <a:ext cx="4807471" cy="5770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屎壳郎搬运食物不看路。</a:t>
            </a:r>
            <a:endParaRPr lang="zh-CN" altLang="en-US" sz="33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Users\Administrator\AppData\Roaming\Tencent\Users\56229019\QQ\WinTemp\RichOle\BF05~KN%}@13RVYX6ZS41M5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"/>
            <a:ext cx="9144000" cy="515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629049" y="789552"/>
            <a:ext cx="2248051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螳螂贪吃</a:t>
            </a:r>
            <a:endParaRPr lang="zh-CN" altLang="en-US" sz="41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TIMING" val="|10.5|3.3"/>
</p:tagLst>
</file>

<file path=ppt/tags/tag10.xml><?xml version="1.0" encoding="utf-8"?>
<p:tagLst xmlns:p="http://schemas.openxmlformats.org/presentationml/2006/main">
  <p:tag name="AS_UNIQUEID" val="560"/>
</p:tagLst>
</file>

<file path=ppt/tags/tag11.xml><?xml version="1.0" encoding="utf-8"?>
<p:tagLst xmlns:p="http://schemas.openxmlformats.org/presentationml/2006/main">
  <p:tag name="AS_UNIQUEID" val="550"/>
</p:tagLst>
</file>

<file path=ppt/tags/tag12.xml><?xml version="1.0" encoding="utf-8"?>
<p:tagLst xmlns:p="http://schemas.openxmlformats.org/presentationml/2006/main">
  <p:tag name="AS_UNIQUEID" val="551"/>
</p:tagLst>
</file>

<file path=ppt/tags/tag13.xml><?xml version="1.0" encoding="utf-8"?>
<p:tagLst xmlns:p="http://schemas.openxmlformats.org/presentationml/2006/main">
  <p:tag name="AS_UNIQUEID" val="552"/>
</p:tagLst>
</file>

<file path=ppt/tags/tag14.xml><?xml version="1.0" encoding="utf-8"?>
<p:tagLst xmlns:p="http://schemas.openxmlformats.org/presentationml/2006/main">
  <p:tag name="AS_UNIQUEID" val="562"/>
</p:tagLst>
</file>

<file path=ppt/tags/tag15.xml><?xml version="1.0" encoding="utf-8"?>
<p:tagLst xmlns:p="http://schemas.openxmlformats.org/presentationml/2006/main">
  <p:tag name="AS_UNIQUEID" val="563"/>
</p:tagLst>
</file>

<file path=ppt/tags/tag16.xml><?xml version="1.0" encoding="utf-8"?>
<p:tagLst xmlns:p="http://schemas.openxmlformats.org/presentationml/2006/main">
  <p:tag name="AS_UNIQUEID" val="569"/>
</p:tagLst>
</file>

<file path=ppt/tags/tag17.xml><?xml version="1.0" encoding="utf-8"?>
<p:tagLst xmlns:p="http://schemas.openxmlformats.org/presentationml/2006/main">
  <p:tag name="AS_UNIQUEID" val="570"/>
</p:tagLst>
</file>

<file path=ppt/tags/tag18.xml><?xml version="1.0" encoding="utf-8"?>
<p:tagLst xmlns:p="http://schemas.openxmlformats.org/presentationml/2006/main">
  <p:tag name="AS_UNIQUEID" val="571"/>
</p:tagLst>
</file>

<file path=ppt/tags/tag19.xml><?xml version="1.0" encoding="utf-8"?>
<p:tagLst xmlns:p="http://schemas.openxmlformats.org/presentationml/2006/main">
  <p:tag name="AS_UNIQUEID" val="573"/>
</p:tagLst>
</file>

<file path=ppt/tags/tag2.xml><?xml version="1.0" encoding="utf-8"?>
<p:tagLst xmlns:p="http://schemas.openxmlformats.org/presentationml/2006/main">
  <p:tag name="AS_UNIQUEID" val="547"/>
</p:tagLst>
</file>

<file path=ppt/tags/tag20.xml><?xml version="1.0" encoding="utf-8"?>
<p:tagLst xmlns:p="http://schemas.openxmlformats.org/presentationml/2006/main">
  <p:tag name="AS_UNIQUEID" val="574"/>
</p:tagLst>
</file>

<file path=ppt/tags/tag21.xml><?xml version="1.0" encoding="utf-8"?>
<p:tagLst xmlns:p="http://schemas.openxmlformats.org/presentationml/2006/main">
  <p:tag name="AS_UNIQUEID" val="575"/>
</p:tagLst>
</file>

<file path=ppt/tags/tag22.xml><?xml version="1.0" encoding="utf-8"?>
<p:tagLst xmlns:p="http://schemas.openxmlformats.org/presentationml/2006/main">
  <p:tag name="AS_UNIQUEID" val="565"/>
</p:tagLst>
</file>

<file path=ppt/tags/tag23.xml><?xml version="1.0" encoding="utf-8"?>
<p:tagLst xmlns:p="http://schemas.openxmlformats.org/presentationml/2006/main">
  <p:tag name="AS_UNIQUEID" val="566"/>
</p:tagLst>
</file>

<file path=ppt/tags/tag24.xml><?xml version="1.0" encoding="utf-8"?>
<p:tagLst xmlns:p="http://schemas.openxmlformats.org/presentationml/2006/main">
  <p:tag name="AS_UNIQUEID" val="567"/>
</p:tagLst>
</file>

<file path=ppt/tags/tag25.xml><?xml version="1.0" encoding="utf-8"?>
<p:tagLst xmlns:p="http://schemas.openxmlformats.org/presentationml/2006/main">
  <p:tag name="AS_UNIQUEID" val="581"/>
</p:tagLst>
</file>

<file path=ppt/tags/tag26.xml><?xml version="1.0" encoding="utf-8"?>
<p:tagLst xmlns:p="http://schemas.openxmlformats.org/presentationml/2006/main">
  <p:tag name="AS_UNIQUEID" val="582"/>
</p:tagLst>
</file>

<file path=ppt/tags/tag27.xml><?xml version="1.0" encoding="utf-8"?>
<p:tagLst xmlns:p="http://schemas.openxmlformats.org/presentationml/2006/main">
  <p:tag name="AS_UNIQUEID" val="577"/>
</p:tagLst>
</file>

<file path=ppt/tags/tag28.xml><?xml version="1.0" encoding="utf-8"?>
<p:tagLst xmlns:p="http://schemas.openxmlformats.org/presentationml/2006/main">
  <p:tag name="AS_UNIQUEID" val="578"/>
</p:tagLst>
</file>

<file path=ppt/tags/tag29.xml><?xml version="1.0" encoding="utf-8"?>
<p:tagLst xmlns:p="http://schemas.openxmlformats.org/presentationml/2006/main">
  <p:tag name="AS_UNIQUEID" val="579"/>
</p:tagLst>
</file>

<file path=ppt/tags/tag3.xml><?xml version="1.0" encoding="utf-8"?>
<p:tagLst xmlns:p="http://schemas.openxmlformats.org/presentationml/2006/main">
  <p:tag name="AS_UNIQUEID" val="548"/>
</p:tagLst>
</file>

<file path=ppt/tags/tag30.xml><?xml version="1.0" encoding="utf-8"?>
<p:tagLst xmlns:p="http://schemas.openxmlformats.org/presentationml/2006/main">
  <p:tag name="AS_UNIQUEID" val="588"/>
</p:tagLst>
</file>

<file path=ppt/tags/tag31.xml><?xml version="1.0" encoding="utf-8"?>
<p:tagLst xmlns:p="http://schemas.openxmlformats.org/presentationml/2006/main">
  <p:tag name="AS_UNIQUEID" val="589"/>
</p:tagLst>
</file>

<file path=ppt/tags/tag32.xml><?xml version="1.0" encoding="utf-8"?>
<p:tagLst xmlns:p="http://schemas.openxmlformats.org/presentationml/2006/main">
  <p:tag name="AS_UNIQUEID" val="584"/>
</p:tagLst>
</file>

<file path=ppt/tags/tag33.xml><?xml version="1.0" encoding="utf-8"?>
<p:tagLst xmlns:p="http://schemas.openxmlformats.org/presentationml/2006/main">
  <p:tag name="AS_UNIQUEID" val="585"/>
</p:tagLst>
</file>

<file path=ppt/tags/tag34.xml><?xml version="1.0" encoding="utf-8"?>
<p:tagLst xmlns:p="http://schemas.openxmlformats.org/presentationml/2006/main">
  <p:tag name="AS_UNIQUEID" val="586"/>
</p:tagLst>
</file>

<file path=ppt/tags/tag35.xml><?xml version="1.0" encoding="utf-8"?>
<p:tagLst xmlns:p="http://schemas.openxmlformats.org/presentationml/2006/main">
  <p:tag name="AS_UNIQUEID" val="595"/>
</p:tagLst>
</file>

<file path=ppt/tags/tag36.xml><?xml version="1.0" encoding="utf-8"?>
<p:tagLst xmlns:p="http://schemas.openxmlformats.org/presentationml/2006/main">
  <p:tag name="AS_UNIQUEID" val="596"/>
</p:tagLst>
</file>

<file path=ppt/tags/tag37.xml><?xml version="1.0" encoding="utf-8"?>
<p:tagLst xmlns:p="http://schemas.openxmlformats.org/presentationml/2006/main">
  <p:tag name="AS_UNIQUEID" val="591"/>
</p:tagLst>
</file>

<file path=ppt/tags/tag38.xml><?xml version="1.0" encoding="utf-8"?>
<p:tagLst xmlns:p="http://schemas.openxmlformats.org/presentationml/2006/main">
  <p:tag name="AS_UNIQUEID" val="592"/>
</p:tagLst>
</file>

<file path=ppt/tags/tag39.xml><?xml version="1.0" encoding="utf-8"?>
<p:tagLst xmlns:p="http://schemas.openxmlformats.org/presentationml/2006/main">
  <p:tag name="AS_UNIQUEID" val="593"/>
</p:tagLst>
</file>

<file path=ppt/tags/tag4.xml><?xml version="1.0" encoding="utf-8"?>
<p:tagLst xmlns:p="http://schemas.openxmlformats.org/presentationml/2006/main">
  <p:tag name="AS_UNIQUEID" val="554"/>
</p:tagLst>
</file>

<file path=ppt/tags/tag40.xml><?xml version="1.0" encoding="utf-8"?>
<p:tagLst xmlns:p="http://schemas.openxmlformats.org/presentationml/2006/main">
  <p:tag name="AS_UNIQUEID" val="598"/>
</p:tagLst>
</file>

<file path=ppt/tags/tag41.xml><?xml version="1.0" encoding="utf-8"?>
<p:tagLst xmlns:p="http://schemas.openxmlformats.org/presentationml/2006/main">
  <p:tag name="AS_UNIQUEID" val="599"/>
</p:tagLst>
</file>

<file path=ppt/tags/tag42.xml><?xml version="1.0" encoding="utf-8"?>
<p:tagLst xmlns:p="http://schemas.openxmlformats.org/presentationml/2006/main">
  <p:tag name="AS_UNIQUEID" val="601"/>
</p:tagLst>
</file>

<file path=ppt/tags/tag43.xml><?xml version="1.0" encoding="utf-8"?>
<p:tagLst xmlns:p="http://schemas.openxmlformats.org/presentationml/2006/main">
  <p:tag name="AS_UNIQUEID" val="602"/>
</p:tagLst>
</file>

<file path=ppt/tags/tag44.xml><?xml version="1.0" encoding="utf-8"?>
<p:tagLst xmlns:p="http://schemas.openxmlformats.org/presentationml/2006/main">
  <p:tag name="AS_UNIQUEID" val="604"/>
</p:tagLst>
</file>

<file path=ppt/tags/tag45.xml><?xml version="1.0" encoding="utf-8"?>
<p:tagLst xmlns:p="http://schemas.openxmlformats.org/presentationml/2006/main">
  <p:tag name="AS_UNIQUEID" val="605"/>
</p:tagLst>
</file>

<file path=ppt/tags/tag46.xml><?xml version="1.0" encoding="utf-8"?>
<p:tagLst xmlns:p="http://schemas.openxmlformats.org/presentationml/2006/main">
  <p:tag name="AS_UNIQUEID" val="607"/>
</p:tagLst>
</file>

<file path=ppt/tags/tag47.xml><?xml version="1.0" encoding="utf-8"?>
<p:tagLst xmlns:p="http://schemas.openxmlformats.org/presentationml/2006/main">
  <p:tag name="AS_UNIQUEID" val="608"/>
</p:tagLst>
</file>

<file path=ppt/tags/tag48.xml><?xml version="1.0" encoding="utf-8"?>
<p:tagLst xmlns:p="http://schemas.openxmlformats.org/presentationml/2006/main">
  <p:tag name="AS_UNIQUEID" val="609"/>
</p:tagLst>
</file>

<file path=ppt/tags/tag49.xml><?xml version="1.0" encoding="utf-8"?>
<p:tagLst xmlns:p="http://schemas.openxmlformats.org/presentationml/2006/main">
  <p:tag name="AS_UNIQUEID" val="610"/>
</p:tagLst>
</file>

<file path=ppt/tags/tag5.xml><?xml version="1.0" encoding="utf-8"?>
<p:tagLst xmlns:p="http://schemas.openxmlformats.org/presentationml/2006/main">
  <p:tag name="AS_UNIQUEID" val="555"/>
</p:tagLst>
</file>

<file path=ppt/tags/tag50.xml><?xml version="1.0" encoding="utf-8"?>
<p:tagLst xmlns:p="http://schemas.openxmlformats.org/presentationml/2006/main">
  <p:tag name="AS_UNIQUEID" val="611"/>
</p:tagLst>
</file>

<file path=ppt/tags/tag51.xml><?xml version="1.0" encoding="utf-8"?>
<p:tagLst xmlns:p="http://schemas.openxmlformats.org/presentationml/2006/main">
  <p:tag name="AS_UNIQUEID" val="617"/>
</p:tagLst>
</file>

<file path=ppt/tags/tag52.xml><?xml version="1.0" encoding="utf-8"?>
<p:tagLst xmlns:p="http://schemas.openxmlformats.org/presentationml/2006/main">
  <p:tag name="AS_UNIQUEID" val="618"/>
</p:tagLst>
</file>

<file path=ppt/tags/tag53.xml><?xml version="1.0" encoding="utf-8"?>
<p:tagLst xmlns:p="http://schemas.openxmlformats.org/presentationml/2006/main">
  <p:tag name="AS_UNIQUEID" val="613"/>
</p:tagLst>
</file>

<file path=ppt/tags/tag54.xml><?xml version="1.0" encoding="utf-8"?>
<p:tagLst xmlns:p="http://schemas.openxmlformats.org/presentationml/2006/main">
  <p:tag name="AS_UNIQUEID" val="614"/>
</p:tagLst>
</file>

<file path=ppt/tags/tag55.xml><?xml version="1.0" encoding="utf-8"?>
<p:tagLst xmlns:p="http://schemas.openxmlformats.org/presentationml/2006/main">
  <p:tag name="AS_UNIQUEID" val="615"/>
</p:tagLst>
</file>

<file path=ppt/tags/tag56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16.11.28"/>
  <p:tag name="AS_TITLE" val="Aspose.Slides for .NET 4.0"/>
  <p:tag name="AS_VERSION" val="16.11.0.0"/>
</p:tagLst>
</file>

<file path=ppt/tags/tag6.xml><?xml version="1.0" encoding="utf-8"?>
<p:tagLst xmlns:p="http://schemas.openxmlformats.org/presentationml/2006/main">
  <p:tag name="AS_UNIQUEID" val="556"/>
</p:tagLst>
</file>

<file path=ppt/tags/tag7.xml><?xml version="1.0" encoding="utf-8"?>
<p:tagLst xmlns:p="http://schemas.openxmlformats.org/presentationml/2006/main">
  <p:tag name="AS_UNIQUEID" val="557"/>
</p:tagLst>
</file>

<file path=ppt/tags/tag8.xml><?xml version="1.0" encoding="utf-8"?>
<p:tagLst xmlns:p="http://schemas.openxmlformats.org/presentationml/2006/main">
  <p:tag name="AS_UNIQUEID" val="558"/>
</p:tagLst>
</file>

<file path=ppt/tags/tag9.xml><?xml version="1.0" encoding="utf-8"?>
<p:tagLst xmlns:p="http://schemas.openxmlformats.org/presentationml/2006/main">
  <p:tag name="AS_UNIQUEID" val="559"/>
</p:tagLst>
</file>

<file path=ppt/theme/theme1.xml><?xml version="1.0" encoding="utf-8"?>
<a:theme xmlns:a="http://schemas.openxmlformats.org/drawingml/2006/main" name="语文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Arial"/>
      </a:majorFont>
      <a:minorFont>
        <a:latin typeface="Times New Roman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994</Words>
  <Application>WPS 演示</Application>
  <PresentationFormat>全屏显示(16:9)</PresentationFormat>
  <Paragraphs>69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</vt:lpstr>
      <vt:lpstr>宋体</vt:lpstr>
      <vt:lpstr>Wingdings</vt:lpstr>
      <vt:lpstr>Heiti SC Light</vt:lpstr>
      <vt:lpstr>微软雅黑</vt:lpstr>
      <vt:lpstr>黑体</vt:lpstr>
      <vt:lpstr>楷体</vt:lpstr>
      <vt:lpstr>Calibri</vt:lpstr>
      <vt:lpstr>Times New Roman</vt:lpstr>
      <vt:lpstr>Arial Unicode MS</vt:lpstr>
      <vt:lpstr>Impact</vt:lpstr>
      <vt:lpstr>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336</cp:revision>
  <dcterms:created xsi:type="dcterms:W3CDTF">2017-03-17T02:28:00Z</dcterms:created>
  <dcterms:modified xsi:type="dcterms:W3CDTF">2021-08-05T12:23:34Z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